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366" autoAdjust="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15/07/1439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C8352-6E46-42E5-86A5-982B4129C98E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1CC5-CBDD-4E3D-9C9D-BF37426A184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A6B-C842-4B97-B342-D6F42311562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E09-D17C-4619-9B8B-F0287E023294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8CBC-94E5-495A-86AC-0CA807AD931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DD74-CE3A-4912-A084-7C94BCDC3F1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8944-E38F-4DC2-9109-7F2B5EAF36F1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1DD8-1817-4782-AD11-90FC9E2CD39B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7EBB-F40E-4B84-87DF-4A0164922E2F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967A-B267-4659-B05F-3E57F37F808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3039-63D7-456C-8BA8-A3CC256A0E0D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9DD9-97EB-4075-B016-8DD86554DBA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EF63-34D1-45BF-B93C-257F5CCDF5B2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200" dirty="0" smtClean="0"/>
              <a:t>انواع </a:t>
            </a:r>
            <a:r>
              <a:rPr lang="ar-IQ" sz="3200" dirty="0" smtClean="0"/>
              <a:t>اللاعبين حسب التخصص</a:t>
            </a:r>
          </a:p>
          <a:p>
            <a:pPr lvl="0" algn="ctr">
              <a:spcBef>
                <a:spcPct val="50000"/>
              </a:spcBef>
            </a:pPr>
            <a:r>
              <a:rPr lang="ar-IQ" sz="2800" dirty="0" smtClean="0"/>
              <a:t>انواع الاعداد حسب الارتفاع 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</a:t>
            </a:r>
            <a:r>
              <a:rPr lang="ar-IQ" sz="2800" b="1" dirty="0" smtClean="0">
                <a:solidFill>
                  <a:srgbClr val="FF0000"/>
                </a:solidFill>
              </a:rPr>
              <a:t>أ.م.د رجاء عبد الصمد عاشور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D1D-8A6D-46DA-9C20-1ED69A51DEA3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>
                <a:solidFill>
                  <a:srgbClr val="00B050"/>
                </a:solidFill>
              </a:rPr>
              <a:t>انواع</a:t>
            </a:r>
            <a:r>
              <a:rPr lang="ar-IQ" b="1" dirty="0" smtClean="0">
                <a:solidFill>
                  <a:srgbClr val="00B050"/>
                </a:solidFill>
              </a:rPr>
              <a:t> اللاعبين حسب التخصص</a:t>
            </a:r>
            <a:r>
              <a:rPr lang="en-GB" sz="2400" dirty="0" smtClean="0">
                <a:solidFill>
                  <a:srgbClr val="00B050"/>
                </a:solidFill>
              </a:rPr>
              <a:t/>
            </a:r>
            <a:br>
              <a:rPr lang="en-GB" sz="2400" dirty="0" smtClean="0">
                <a:solidFill>
                  <a:srgbClr val="00B050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1</a:t>
            </a:r>
            <a:r>
              <a:rPr lang="ar-IQ" sz="2800" dirty="0" smtClean="0"/>
              <a:t>- اللاعب المعد .</a:t>
            </a:r>
          </a:p>
          <a:p>
            <a:pPr>
              <a:buNone/>
            </a:pPr>
            <a:r>
              <a:rPr lang="ar-IQ" sz="2800" dirty="0" smtClean="0"/>
              <a:t>2- المهاجم الرئيسي (العالي).</a:t>
            </a:r>
          </a:p>
          <a:p>
            <a:pPr>
              <a:buNone/>
            </a:pPr>
            <a:r>
              <a:rPr lang="ar-IQ" sz="2800" dirty="0" smtClean="0"/>
              <a:t>3- المهاجم السريع (</a:t>
            </a:r>
            <a:r>
              <a:rPr lang="ar-IQ" sz="2800" dirty="0" err="1" smtClean="0"/>
              <a:t>السنتر</a:t>
            </a:r>
            <a:r>
              <a:rPr lang="ar-IQ" sz="2800" dirty="0" smtClean="0"/>
              <a:t>)</a:t>
            </a:r>
          </a:p>
          <a:p>
            <a:pPr>
              <a:buNone/>
            </a:pPr>
            <a:r>
              <a:rPr lang="ar-IQ" sz="2800" dirty="0" smtClean="0"/>
              <a:t>4- اللاعب السوبر .</a:t>
            </a:r>
          </a:p>
          <a:p>
            <a:pPr>
              <a:buNone/>
            </a:pPr>
            <a:r>
              <a:rPr lang="ar-IQ" sz="2800" dirty="0" smtClean="0"/>
              <a:t>5-اللاعب الحر (</a:t>
            </a:r>
            <a:r>
              <a:rPr lang="ar-IQ" sz="2800" dirty="0" err="1" smtClean="0"/>
              <a:t>الليبرو</a:t>
            </a:r>
            <a:r>
              <a:rPr lang="ar-IQ" sz="2800" dirty="0" smtClean="0"/>
              <a:t>)</a:t>
            </a:r>
            <a:endParaRPr lang="ar-IQ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57203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79947-AA85-4538-B3C4-4A24D8489548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الاعداد</a:t>
            </a:r>
            <a:r>
              <a:rPr lang="ar-IQ" dirty="0" smtClean="0"/>
              <a:t> حسب الارتفاع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72198" y="1600200"/>
            <a:ext cx="2614602" cy="45259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1- العالي ويكون ارتفاعه من 4 </a:t>
            </a:r>
            <a:r>
              <a:rPr lang="ar-IQ" dirty="0" err="1" smtClean="0"/>
              <a:t>الى</a:t>
            </a:r>
            <a:r>
              <a:rPr lang="ar-IQ" dirty="0" smtClean="0"/>
              <a:t> 6 متر من اللاعب المعد </a:t>
            </a:r>
            <a:r>
              <a:rPr lang="ar-IQ" dirty="0" err="1" smtClean="0"/>
              <a:t>الى</a:t>
            </a:r>
            <a:r>
              <a:rPr lang="ar-IQ" dirty="0" smtClean="0"/>
              <a:t> اللاعب العالي 1    </a:t>
            </a: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5054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0112-A882-4EFB-94E3-E0B74075AE1C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الاعداد</a:t>
            </a:r>
            <a:r>
              <a:rPr lang="ar-IQ" dirty="0" smtClean="0"/>
              <a:t> حسب الارتفاع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388" y="1600200"/>
            <a:ext cx="2257412" cy="45259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2- المتوسط </a:t>
            </a:r>
          </a:p>
          <a:p>
            <a:pPr>
              <a:buNone/>
            </a:pPr>
            <a:r>
              <a:rPr lang="ar-IQ" dirty="0" smtClean="0"/>
              <a:t>ارتفاعه من 1.5 متر </a:t>
            </a:r>
            <a:r>
              <a:rPr lang="ar-IQ" dirty="0" err="1" smtClean="0"/>
              <a:t>الى</a:t>
            </a:r>
            <a:r>
              <a:rPr lang="ar-IQ" dirty="0" smtClean="0"/>
              <a:t> 2 متر 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376741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F981-CEAF-4DF2-8629-24BCD3EEC510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الاعداد</a:t>
            </a:r>
            <a:r>
              <a:rPr lang="ar-IQ" dirty="0" smtClean="0"/>
              <a:t> حسب الارتفاع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00826" y="1600200"/>
            <a:ext cx="2185974" cy="45259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3- المتر ارتفاعه من 1 متر </a:t>
            </a:r>
            <a:r>
              <a:rPr lang="ar-IQ" dirty="0" err="1" smtClean="0"/>
              <a:t>الى</a:t>
            </a:r>
            <a:r>
              <a:rPr lang="ar-IQ" dirty="0" smtClean="0"/>
              <a:t> 1.5 متر </a:t>
            </a:r>
          </a:p>
          <a:p>
            <a:pPr>
              <a:buNone/>
            </a:pPr>
            <a:r>
              <a:rPr lang="ar-IQ" dirty="0" smtClean="0"/>
              <a:t>ويضرب من </a:t>
            </a:r>
            <a:r>
              <a:rPr lang="ar-IQ" dirty="0" err="1" smtClean="0"/>
              <a:t>امام</a:t>
            </a:r>
            <a:r>
              <a:rPr lang="ar-IQ" dirty="0" smtClean="0"/>
              <a:t> اللاعب المعد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362453" cy="318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3E99-EA5A-4DA1-B6C0-899E165F95EA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الاعداد</a:t>
            </a:r>
            <a:r>
              <a:rPr lang="ar-IQ" dirty="0" smtClean="0"/>
              <a:t> حسب الارتفاع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00826" y="1600200"/>
            <a:ext cx="2185974" cy="45259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3- المتر ارتفاعه من 1 متر </a:t>
            </a:r>
            <a:r>
              <a:rPr lang="ar-IQ" dirty="0" err="1" smtClean="0"/>
              <a:t>الى</a:t>
            </a:r>
            <a:r>
              <a:rPr lang="ar-IQ" dirty="0" smtClean="0"/>
              <a:t> 1.5 متر </a:t>
            </a:r>
          </a:p>
          <a:p>
            <a:pPr>
              <a:buNone/>
            </a:pPr>
            <a:r>
              <a:rPr lang="ar-IQ" dirty="0" smtClean="0"/>
              <a:t>ويضرب من خلف اللاعب المعد</a:t>
            </a: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4662494" cy="310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B428-A1E5-481B-B0F3-6EC8712698F8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الاعداد</a:t>
            </a:r>
            <a:r>
              <a:rPr lang="ar-IQ" dirty="0" smtClean="0"/>
              <a:t> حسب الارتفاع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16" y="1600200"/>
            <a:ext cx="1828784" cy="45259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4- السريع </a:t>
            </a:r>
          </a:p>
          <a:p>
            <a:pPr>
              <a:buNone/>
            </a:pPr>
            <a:r>
              <a:rPr lang="ar-IQ" dirty="0" smtClean="0"/>
              <a:t>ارتفاعه من 30 سم </a:t>
            </a:r>
            <a:r>
              <a:rPr lang="ar-IQ" dirty="0" err="1" smtClean="0"/>
              <a:t>الى</a:t>
            </a:r>
            <a:r>
              <a:rPr lang="ar-IQ" dirty="0" smtClean="0"/>
              <a:t> 50 سم </a:t>
            </a: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5038733" cy="369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A7A4-6DED-4177-AE86-28847FA633E4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158</Words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سمة Office</vt:lpstr>
      <vt:lpstr>Slide 1</vt:lpstr>
      <vt:lpstr>انواع اللاعبين حسب التخصص </vt:lpstr>
      <vt:lpstr>انواع الاعداد حسب الارتفاع </vt:lpstr>
      <vt:lpstr>انواع الاعداد حسب الارتفاع </vt:lpstr>
      <vt:lpstr>انواع الاعداد حسب الارتفاع </vt:lpstr>
      <vt:lpstr>انواع الاعداد حسب الارتفاع </vt:lpstr>
      <vt:lpstr>انواع الاعداد حسب الارتفاع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futer house 2013</cp:lastModifiedBy>
  <cp:revision>61</cp:revision>
  <dcterms:created xsi:type="dcterms:W3CDTF">2016-04-19T07:29:51Z</dcterms:created>
  <dcterms:modified xsi:type="dcterms:W3CDTF">2018-03-31T17:22:16Z</dcterms:modified>
</cp:coreProperties>
</file>